
<file path=[Content_Types].xml><?xml version="1.0" encoding="utf-8"?>
<Types xmlns="http://schemas.openxmlformats.org/package/2006/content-types">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2" r:id="rId5"/>
    <p:sldId id="273" r:id="rId6"/>
    <p:sldId id="259" r:id="rId7"/>
    <p:sldId id="266" r:id="rId8"/>
    <p:sldId id="261" r:id="rId9"/>
    <p:sldId id="262" r:id="rId10"/>
    <p:sldId id="280" r:id="rId11"/>
    <p:sldId id="283"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65077-0A61-4682-80E8-5E8C4616CC7A}" v="11" dt="2023-03-24T09:09:20.716"/>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06" y="65"/>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3/23/2023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a:t>
            </a:fld>
            <a:endParaRPr lang="en-US" dirty="0"/>
          </a:p>
        </p:txBody>
      </p:sp>
    </p:spTree>
    <p:extLst>
      <p:ext uri="{BB962C8B-B14F-4D97-AF65-F5344CB8AC3E}">
        <p14:creationId xmlns:p14="http://schemas.microsoft.com/office/powerpoint/2010/main" val="14027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pngwing.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Dialogue systems V23</a:t>
            </a:r>
            <a:br>
              <a:rPr lang="en-US" dirty="0"/>
            </a:br>
            <a:r>
              <a:rPr lang="en-US" dirty="0"/>
              <a:t>Project: Dialogue-based Game</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Victoria Filippatou </a:t>
            </a:r>
          </a:p>
        </p:txBody>
      </p:sp>
    </p:spTree>
    <p:extLst>
      <p:ext uri="{BB962C8B-B14F-4D97-AF65-F5344CB8AC3E}">
        <p14:creationId xmlns:p14="http://schemas.microsoft.com/office/powerpoint/2010/main" val="41753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856601059"/>
              </p:ext>
            </p:extLst>
          </p:nvPr>
        </p:nvGraphicFramePr>
        <p:xfrm>
          <a:off x="7791450" y="1169988"/>
          <a:ext cx="4132263" cy="4903459"/>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THE GAME</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IMPLEMENTATION</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CHALLENGES</a:t>
                      </a:r>
                    </a:p>
                    <a:p>
                      <a:pPr marL="0" algn="r" defTabSz="914400" rtl="0" eaLnBrk="1" latinLnBrk="0" hangingPunct="1"/>
                      <a:r>
                        <a:rPr lang="en-US" sz="180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UTILIZATION OF COURSE MATERIALS</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FUTURE DEVELOPMENTS</a:t>
                      </a:r>
                    </a:p>
                    <a:p>
                      <a:pPr marL="0" algn="r" defTabSz="914400" rtl="0" eaLnBrk="1" latinLnBrk="0" hangingPunct="1"/>
                      <a:r>
                        <a:rPr lang="en-US" sz="1800" kern="1200" dirty="0">
                          <a:solidFill>
                            <a:schemeClr val="tx1"/>
                          </a:solidFill>
                          <a:latin typeface="+mj-lt"/>
                          <a:ea typeface="+mn-ea"/>
                          <a:cs typeface="+mn-cs"/>
                        </a:rPr>
                        <a:t>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the game.</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575881"/>
            <a:ext cx="5406440" cy="4795736"/>
          </a:xfrm>
        </p:spPr>
        <p:txBody>
          <a:bodyPr>
            <a:normAutofit lnSpcReduction="10000"/>
          </a:bodyPr>
          <a:lstStyle/>
          <a:p>
            <a:pPr marL="285750" indent="-285750">
              <a:buFont typeface="Courier New" panose="02070309020205020404" pitchFamily="49" charset="0"/>
              <a:buChar char="o"/>
            </a:pPr>
            <a:r>
              <a:rPr lang="en-US" dirty="0"/>
              <a:t>Language learning game → practice a foreign language in a more natural environment, based on role play. Practicing vocabulary used in context instead of individuals words.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Super-market setting: </a:t>
            </a:r>
          </a:p>
          <a:p>
            <a:r>
              <a:rPr lang="en-US" dirty="0"/>
              <a:t>	system → shopping assistant </a:t>
            </a:r>
          </a:p>
          <a:p>
            <a:r>
              <a:rPr lang="en-US" dirty="0"/>
              <a:t>	user → customer</a:t>
            </a:r>
          </a:p>
          <a:p>
            <a:endParaRPr lang="en-US" dirty="0"/>
          </a:p>
          <a:p>
            <a:pPr marL="285750" indent="-285750">
              <a:buFont typeface="Courier New" panose="02070309020205020404" pitchFamily="49" charset="0"/>
              <a:buChar char="o"/>
            </a:pPr>
            <a:r>
              <a:rPr lang="en-US" dirty="0"/>
              <a:t>Points for correct and wrong answers. Game over → timer = 0.</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Different pictures of items appear on the screen → the user has to successfully ask the shopping assistant for them.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Beginner’s level game → simple explanations and instructions.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a:t>Dialogue systems V23</a:t>
            </a:r>
            <a:br>
              <a:rPr lang="en-US"/>
            </a:br>
            <a:r>
              <a:rPr lang="en-US"/>
              <a:t>Project: Dialogue-based Game</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p:txBody>
          <a:bodyPr/>
          <a:lstStyle/>
          <a:p>
            <a:r>
              <a:rPr lang="en-US" dirty="0"/>
              <a:t>implementation.</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Dialogue systems V23</a:t>
            </a:r>
            <a:br>
              <a:rPr lang="en-US" dirty="0"/>
            </a:br>
            <a:r>
              <a:rPr lang="en-US" dirty="0"/>
              <a:t>Project: Dialogue-based Game</a:t>
            </a:r>
          </a:p>
          <a:p>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a:t>
            </a:fld>
            <a:endParaRPr lang="en-US" dirty="0"/>
          </a:p>
        </p:txBody>
      </p:sp>
      <p:sp>
        <p:nvSpPr>
          <p:cNvPr id="5" name="Content Placeholder 4">
            <a:extLst>
              <a:ext uri="{FF2B5EF4-FFF2-40B4-BE49-F238E27FC236}">
                <a16:creationId xmlns:a16="http://schemas.microsoft.com/office/drawing/2014/main" id="{06BB6932-327A-CE2C-0EC8-6D16338CBA30}"/>
              </a:ext>
            </a:extLst>
          </p:cNvPr>
          <p:cNvSpPr>
            <a:spLocks noGrp="1"/>
          </p:cNvSpPr>
          <p:nvPr>
            <p:ph idx="1"/>
          </p:nvPr>
        </p:nvSpPr>
        <p:spPr>
          <a:xfrm>
            <a:off x="576072" y="1653701"/>
            <a:ext cx="11439144" cy="4669277"/>
          </a:xfrm>
        </p:spPr>
        <p:txBody>
          <a:bodyPr>
            <a:normAutofit fontScale="77500" lnSpcReduction="20000"/>
          </a:bodyPr>
          <a:lstStyle/>
          <a:p>
            <a:pPr>
              <a:buFont typeface="Courier New" panose="02070309020205020404" pitchFamily="49" charset="0"/>
              <a:buChar char="o"/>
            </a:pPr>
            <a:r>
              <a:rPr lang="en-US" dirty="0"/>
              <a:t>The game was developed using TypeScript and the </a:t>
            </a:r>
            <a:r>
              <a:rPr lang="en-US" dirty="0" err="1"/>
              <a:t>xstate</a:t>
            </a:r>
            <a:r>
              <a:rPr lang="en-US" dirty="0"/>
              <a:t> library. It runs on a web-based platform accessible from any web browser → </a:t>
            </a:r>
            <a:r>
              <a:rPr lang="en-US" dirty="0" err="1"/>
              <a:t>Speechstate</a:t>
            </a:r>
            <a:endParaRPr lang="en-US" dirty="0"/>
          </a:p>
          <a:p>
            <a:pPr>
              <a:buFont typeface="Courier New" panose="02070309020205020404" pitchFamily="49" charset="0"/>
              <a:buChar char="o"/>
            </a:pPr>
            <a:endParaRPr lang="en-US" dirty="0"/>
          </a:p>
          <a:p>
            <a:pPr>
              <a:buFont typeface="Courier New" panose="02070309020205020404" pitchFamily="49" charset="0"/>
              <a:buChar char="o"/>
            </a:pPr>
            <a:r>
              <a:rPr lang="en-US" dirty="0"/>
              <a:t>The already existed code was used as base for its development. Any alterations made in that, regarded the state machine and its transitions as well as the html and </a:t>
            </a:r>
            <a:r>
              <a:rPr lang="en-US" dirty="0" err="1"/>
              <a:t>css</a:t>
            </a:r>
            <a:r>
              <a:rPr lang="en-US" dirty="0"/>
              <a:t> files, in order to make the game able to display pictures. </a:t>
            </a:r>
          </a:p>
          <a:p>
            <a:pPr>
              <a:buFont typeface="Courier New" panose="02070309020205020404" pitchFamily="49" charset="0"/>
              <a:buChar char="o"/>
            </a:pPr>
            <a:endParaRPr lang="en-US" dirty="0"/>
          </a:p>
          <a:p>
            <a:pPr>
              <a:buFont typeface="Courier New" panose="02070309020205020404" pitchFamily="49" charset="0"/>
              <a:buChar char="o"/>
            </a:pPr>
            <a:r>
              <a:rPr lang="en-US" dirty="0"/>
              <a:t>The Azure Cognitive Services were recruited for intent recognition and entity extraction combined with a grammar interface for intents that did not have to be generally captured, i.e., the user is advised by the system to say help if they don’t know how to proceed to the next state.</a:t>
            </a:r>
          </a:p>
          <a:p>
            <a:pPr>
              <a:buFont typeface="Courier New" panose="02070309020205020404" pitchFamily="49" charset="0"/>
              <a:buChar char="o"/>
            </a:pPr>
            <a:endParaRPr lang="en-US" dirty="0"/>
          </a:p>
          <a:p>
            <a:pPr>
              <a:buFont typeface="Courier New" panose="02070309020205020404" pitchFamily="49" charset="0"/>
              <a:buChar char="o"/>
            </a:pPr>
            <a:r>
              <a:rPr lang="en-US" dirty="0"/>
              <a:t>The transitions and the different game states were managed in a state machine with the help of </a:t>
            </a:r>
            <a:r>
              <a:rPr lang="en-US" dirty="0" err="1"/>
              <a:t>statecharts</a:t>
            </a:r>
            <a:r>
              <a:rPr lang="en-US" dirty="0"/>
              <a:t>.</a:t>
            </a:r>
          </a:p>
          <a:p>
            <a:pPr>
              <a:buFont typeface="Courier New" panose="02070309020205020404" pitchFamily="49" charset="0"/>
              <a:buChar char="o"/>
            </a:pPr>
            <a:endParaRPr lang="en-US" dirty="0"/>
          </a:p>
          <a:p>
            <a:pPr>
              <a:buFont typeface="Courier New" panose="02070309020205020404" pitchFamily="49" charset="0"/>
              <a:buChar char="o"/>
            </a:pPr>
            <a:r>
              <a:rPr lang="en-US" dirty="0"/>
              <a:t>The different photos that are used at each state were sourced from </a:t>
            </a:r>
            <a:r>
              <a:rPr lang="en-US" dirty="0" err="1">
                <a:hlinkClick r:id="rId3"/>
              </a:rPr>
              <a:t>PNGWing</a:t>
            </a:r>
            <a:r>
              <a:rPr lang="en-US" dirty="0"/>
              <a:t>.</a:t>
            </a:r>
          </a:p>
        </p:txBody>
      </p:sp>
    </p:spTree>
    <p:extLst>
      <p:ext uri="{BB962C8B-B14F-4D97-AF65-F5344CB8AC3E}">
        <p14:creationId xmlns:p14="http://schemas.microsoft.com/office/powerpoint/2010/main" val="12341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t>challenges.</a:t>
            </a: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Dialogue systems V23</a:t>
            </a:r>
            <a:br>
              <a:rPr lang="en-US" dirty="0"/>
            </a:br>
            <a:r>
              <a:rPr lang="en-US" dirty="0"/>
              <a:t>Project: Dialogue-based Game</a:t>
            </a:r>
          </a:p>
          <a:p>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3" name="Content Placeholder 2">
            <a:extLst>
              <a:ext uri="{FF2B5EF4-FFF2-40B4-BE49-F238E27FC236}">
                <a16:creationId xmlns:a16="http://schemas.microsoft.com/office/drawing/2014/main" id="{9002100D-775C-CE1B-359B-DA6BA861FC73}"/>
              </a:ext>
            </a:extLst>
          </p:cNvPr>
          <p:cNvSpPr>
            <a:spLocks noGrp="1"/>
          </p:cNvSpPr>
          <p:nvPr>
            <p:ph idx="1"/>
          </p:nvPr>
        </p:nvSpPr>
        <p:spPr>
          <a:xfrm>
            <a:off x="576071" y="1901952"/>
            <a:ext cx="10143809" cy="3877056"/>
          </a:xfrm>
        </p:spPr>
        <p:txBody>
          <a:bodyPr>
            <a:normAutofit fontScale="92500" lnSpcReduction="10000"/>
          </a:bodyPr>
          <a:lstStyle/>
          <a:p>
            <a:pPr>
              <a:buFont typeface="Courier New" panose="02070309020205020404" pitchFamily="49" charset="0"/>
              <a:buChar char="o"/>
            </a:pPr>
            <a:r>
              <a:rPr lang="en-US" dirty="0"/>
              <a:t>Building the game, when it’s the first time one takes over such a task. This was solved by researching similar games, gathering inspiration, and trying to think what would make someone want to use this game to practice a foreign language.</a:t>
            </a:r>
          </a:p>
          <a:p>
            <a:pPr>
              <a:buFont typeface="Courier New" panose="02070309020205020404" pitchFamily="49" charset="0"/>
              <a:buChar char="o"/>
            </a:pPr>
            <a:endParaRPr lang="en-US" dirty="0"/>
          </a:p>
          <a:p>
            <a:pPr>
              <a:buFont typeface="Courier New" panose="02070309020205020404" pitchFamily="49" charset="0"/>
              <a:buChar char="o"/>
            </a:pPr>
            <a:r>
              <a:rPr lang="en-US" dirty="0"/>
              <a:t>Creating efficient code that is not repetitive. Some functions were created with that in mind, with the hope of making the code simpler and more concise.</a:t>
            </a:r>
          </a:p>
          <a:p>
            <a:pPr>
              <a:buFont typeface="Courier New" panose="02070309020205020404" pitchFamily="49" charset="0"/>
              <a:buChar char="o"/>
            </a:pPr>
            <a:endParaRPr lang="en-US" dirty="0"/>
          </a:p>
          <a:p>
            <a:pPr>
              <a:buFont typeface="Courier New" panose="02070309020205020404" pitchFamily="49" charset="0"/>
              <a:buChar char="o"/>
            </a:pPr>
            <a:r>
              <a:rPr lang="en-US" dirty="0"/>
              <a:t>Implementing a timer was a big challenge. </a:t>
            </a:r>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rPr>
              <a:t>utilization of course material.</a:t>
            </a:r>
            <a:endParaRPr lang="en-US"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Dialogue systems V23</a:t>
            </a:r>
            <a:br>
              <a:rPr lang="en-US" dirty="0"/>
            </a:br>
            <a:r>
              <a:rPr lang="en-US" dirty="0"/>
              <a:t>Project: Dialogue-based Game</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6</a:t>
            </a:fld>
            <a:endParaRPr lang="en-US" dirty="0"/>
          </a:p>
        </p:txBody>
      </p:sp>
      <p:sp>
        <p:nvSpPr>
          <p:cNvPr id="5" name="Content Placeholder 4">
            <a:extLst>
              <a:ext uri="{FF2B5EF4-FFF2-40B4-BE49-F238E27FC236}">
                <a16:creationId xmlns:a16="http://schemas.microsoft.com/office/drawing/2014/main" id="{DFC94EF2-47CC-B4AF-A35D-7A1743211D08}"/>
              </a:ext>
            </a:extLst>
          </p:cNvPr>
          <p:cNvSpPr>
            <a:spLocks noGrp="1"/>
          </p:cNvSpPr>
          <p:nvPr>
            <p:ph idx="1"/>
          </p:nvPr>
        </p:nvSpPr>
        <p:spPr>
          <a:xfrm>
            <a:off x="576072" y="1741251"/>
            <a:ext cx="10756651" cy="4270443"/>
          </a:xfrm>
        </p:spPr>
        <p:txBody>
          <a:bodyPr>
            <a:normAutofit fontScale="92500" lnSpcReduction="10000"/>
          </a:bodyPr>
          <a:lstStyle/>
          <a:p>
            <a:pPr>
              <a:buFont typeface="Courier New" panose="02070309020205020404" pitchFamily="49" charset="0"/>
              <a:buChar char="o"/>
            </a:pPr>
            <a:r>
              <a:rPr lang="en-US" dirty="0"/>
              <a:t>The tutorials and coding sessions helped in structuring the code in a clear way and getting familiarized with the new tools in order to build the game.</a:t>
            </a:r>
          </a:p>
          <a:p>
            <a:pPr>
              <a:buFont typeface="Courier New" panose="02070309020205020404" pitchFamily="49" charset="0"/>
              <a:buChar char="o"/>
            </a:pPr>
            <a:endParaRPr lang="en-US" dirty="0"/>
          </a:p>
          <a:p>
            <a:pPr>
              <a:buFont typeface="Courier New" panose="02070309020205020404" pitchFamily="49" charset="0"/>
              <a:buChar char="o"/>
            </a:pPr>
            <a:r>
              <a:rPr lang="en-US" dirty="0" err="1"/>
              <a:t>Statecharts</a:t>
            </a:r>
            <a:r>
              <a:rPr lang="en-US" dirty="0"/>
              <a:t> were a suitable implementation for this project, since it was clear and easy to keep track of the transitions and different stages of the game.</a:t>
            </a:r>
          </a:p>
          <a:p>
            <a:pPr>
              <a:buFont typeface="Courier New" panose="02070309020205020404" pitchFamily="49" charset="0"/>
              <a:buChar char="o"/>
            </a:pPr>
            <a:endParaRPr lang="en-US" dirty="0"/>
          </a:p>
          <a:p>
            <a:pPr>
              <a:buFont typeface="Courier New" panose="02070309020205020404" pitchFamily="49" charset="0"/>
              <a:buChar char="o"/>
            </a:pPr>
            <a:r>
              <a:rPr lang="en-US" dirty="0"/>
              <a:t>Peer feedback was useful in implementing features such as bonus stages or in capturing as many ways as possible someone can ask for the same thing.</a:t>
            </a:r>
          </a:p>
          <a:p>
            <a:pPr>
              <a:buFont typeface="Courier New" panose="02070309020205020404" pitchFamily="49" charset="0"/>
              <a:buChar char="o"/>
            </a:pPr>
            <a:endParaRPr lang="en-US" dirty="0"/>
          </a:p>
          <a:p>
            <a:pPr>
              <a:buFont typeface="Courier New" panose="02070309020205020404" pitchFamily="49" charset="0"/>
              <a:buChar char="o"/>
            </a:pPr>
            <a:r>
              <a:rPr lang="en-US" dirty="0"/>
              <a:t>Ethical concerns → future role-play contexts. Woman shopping assistant.</a:t>
            </a:r>
          </a:p>
        </p:txBody>
      </p:sp>
    </p:spTree>
    <p:extLst>
      <p:ext uri="{BB962C8B-B14F-4D97-AF65-F5344CB8AC3E}">
        <p14:creationId xmlns:p14="http://schemas.microsoft.com/office/powerpoint/2010/main" val="27528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future developments.</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normAutofit/>
          </a:bodyPr>
          <a:lstStyle/>
          <a:p>
            <a:pPr marL="285750" indent="-285750">
              <a:buFont typeface="Courier New" panose="02070309020205020404" pitchFamily="49" charset="0"/>
              <a:buChar char="o"/>
            </a:pPr>
            <a:r>
              <a:rPr lang="en-US" dirty="0"/>
              <a:t>The game can be translated in more languages and be used by more people. Started implementing it for Swedish, can be implemented for Greek too.</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It can be expanded to hold more real-life settings the user can choose from, rather than just a supermarket one, like chit-chatting/small talk, ordering food at a restaurant, travelling etc.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 player can stop the game whenever they want.</a:t>
            </a:r>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Dialogue systems V23</a:t>
            </a:r>
            <a:br>
              <a:rPr lang="en-US" dirty="0"/>
            </a:br>
            <a:r>
              <a:rPr lang="en-US" dirty="0"/>
              <a:t>Project: Dialogue-based Game</a:t>
            </a:r>
          </a:p>
          <a:p>
            <a:endParaRPr lang="en-US" dirty="0"/>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9640876-E9F5-18A7-956B-F6A75E1FF15B}"/>
              </a:ext>
            </a:extLst>
          </p:cNvPr>
          <p:cNvSpPr>
            <a:spLocks noGrp="1"/>
          </p:cNvSpPr>
          <p:nvPr>
            <p:ph type="title"/>
          </p:nvPr>
        </p:nvSpPr>
        <p:spPr>
          <a:xfrm>
            <a:off x="365760" y="267208"/>
            <a:ext cx="10515600" cy="676656"/>
          </a:xfrm>
        </p:spPr>
        <p:txBody>
          <a:bodyPr/>
          <a:lstStyle/>
          <a:p>
            <a:r>
              <a:rPr lang="en-US" dirty="0"/>
              <a:t>game demo.</a:t>
            </a:r>
          </a:p>
        </p:txBody>
      </p:sp>
      <p:pic>
        <p:nvPicPr>
          <p:cNvPr id="8" name="game demo">
            <a:hlinkClick r:id="" action="ppaction://media"/>
            <a:extLst>
              <a:ext uri="{FF2B5EF4-FFF2-40B4-BE49-F238E27FC236}">
                <a16:creationId xmlns:a16="http://schemas.microsoft.com/office/drawing/2014/main" id="{BC356AEE-A228-C6CE-8224-45D83450E0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7855" y="1012666"/>
            <a:ext cx="9208065" cy="5179536"/>
          </a:xfrm>
          <a:prstGeom prst="rect">
            <a:avLst/>
          </a:prstGeom>
          <a:noFill/>
        </p:spPr>
      </p:pic>
      <p:sp>
        <p:nvSpPr>
          <p:cNvPr id="5" name="Date Placeholder 4">
            <a:extLst>
              <a:ext uri="{FF2B5EF4-FFF2-40B4-BE49-F238E27FC236}">
                <a16:creationId xmlns:a16="http://schemas.microsoft.com/office/drawing/2014/main" id="{9DFA7FC4-BF36-534A-4B69-98DC0AF45520}"/>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2023</a:t>
            </a:r>
          </a:p>
        </p:txBody>
      </p:sp>
      <p:sp>
        <p:nvSpPr>
          <p:cNvPr id="6" name="Footer Placeholder 5">
            <a:extLst>
              <a:ext uri="{FF2B5EF4-FFF2-40B4-BE49-F238E27FC236}">
                <a16:creationId xmlns:a16="http://schemas.microsoft.com/office/drawing/2014/main" id="{342FE153-D2E0-6402-9324-2F16169BC71F}"/>
              </a:ext>
            </a:extLst>
          </p:cNvPr>
          <p:cNvSpPr>
            <a:spLocks noGrp="1"/>
          </p:cNvSpPr>
          <p:nvPr>
            <p:ph type="ftr" sz="quarter" idx="11"/>
          </p:nvPr>
        </p:nvSpPr>
        <p:spPr>
          <a:xfrm>
            <a:off x="4379976" y="6371617"/>
            <a:ext cx="3438144" cy="404087"/>
          </a:xfrm>
        </p:spPr>
        <p:txBody>
          <a:bodyPr anchor="ctr">
            <a:normAutofit fontScale="85000" lnSpcReduction="20000"/>
          </a:bodyPr>
          <a:lstStyle/>
          <a:p>
            <a:r>
              <a:rPr lang="en-US"/>
              <a:t>Dialogue systems V23</a:t>
            </a:r>
            <a:br>
              <a:rPr lang="en-US"/>
            </a:br>
            <a:r>
              <a:rPr lang="en-US"/>
              <a:t>Project: Dialogue-based Game</a:t>
            </a:r>
            <a:endParaRPr lang="en-US" dirty="0"/>
          </a:p>
        </p:txBody>
      </p:sp>
      <p:sp>
        <p:nvSpPr>
          <p:cNvPr id="7" name="Slide Number Placeholder 6">
            <a:extLst>
              <a:ext uri="{FF2B5EF4-FFF2-40B4-BE49-F238E27FC236}">
                <a16:creationId xmlns:a16="http://schemas.microsoft.com/office/drawing/2014/main" id="{F3BF5AA2-51EA-9018-35B8-B0167E1494B6}"/>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8</a:t>
            </a:fld>
            <a:endParaRPr lang="en-US"/>
          </a:p>
        </p:txBody>
      </p:sp>
    </p:spTree>
    <p:extLst>
      <p:ext uri="{BB962C8B-B14F-4D97-AF65-F5344CB8AC3E}">
        <p14:creationId xmlns:p14="http://schemas.microsoft.com/office/powerpoint/2010/main" val="5321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lstStyle/>
          <a:p>
            <a:r>
              <a:rPr lang="en-US" dirty="0"/>
              <a:t>Victoria Filippatou </a:t>
            </a:r>
          </a:p>
        </p:txBody>
      </p:sp>
    </p:spTree>
    <p:extLst>
      <p:ext uri="{BB962C8B-B14F-4D97-AF65-F5344CB8AC3E}">
        <p14:creationId xmlns:p14="http://schemas.microsoft.com/office/powerpoint/2010/main" val="257793633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A04B1076EE0B64F9C6C2033F9B3B7F5" ma:contentTypeVersion="0" ma:contentTypeDescription="Skapa ett nytt dokument." ma:contentTypeScope="" ma:versionID="fbb4eec6fbc930db06e29465ca91acd8">
  <xsd:schema xmlns:xsd="http://www.w3.org/2001/XMLSchema" xmlns:xs="http://www.w3.org/2001/XMLSchema" xmlns:p="http://schemas.microsoft.com/office/2006/metadata/properties" targetNamespace="http://schemas.microsoft.com/office/2006/metadata/properties" ma:root="true" ma:fieldsID="39963dba7fa752927941cc9fe9c9f13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0E626E-233E-46F0-86EF-69AD70F1AA8E}">
  <ds:schemaRefs>
    <ds:schemaRef ds:uri="http://schemas.microsoft.com/sharepoint/v3/contenttype/forms"/>
  </ds:schemaRefs>
</ds:datastoreItem>
</file>

<file path=customXml/itemProps2.xml><?xml version="1.0" encoding="utf-8"?>
<ds:datastoreItem xmlns:ds="http://schemas.openxmlformats.org/officeDocument/2006/customXml" ds:itemID="{2FA64D81-2509-410C-8AE4-53D3CE06D8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87231EB-8BA7-4AFF-93D1-DA404431D2B3}">
  <ds:schemaRef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{D9063915-2FEC-4146-AE0E-9662289AB238}tf11964407_win32</Template>
  <TotalTime>1792</TotalTime>
  <Words>604</Words>
  <Application>Microsoft Office PowerPoint</Application>
  <PresentationFormat>Widescreen</PresentationFormat>
  <Paragraphs>78</Paragraphs>
  <Slides>9</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Gill Sans Nova</vt:lpstr>
      <vt:lpstr>Gill Sans Nova Light</vt:lpstr>
      <vt:lpstr>Sagona Book</vt:lpstr>
      <vt:lpstr>Office Theme</vt:lpstr>
      <vt:lpstr>Dialogue systems V23 Project: Dialogue-based Game</vt:lpstr>
      <vt:lpstr>agenda.</vt:lpstr>
      <vt:lpstr>the game.</vt:lpstr>
      <vt:lpstr>implementation.</vt:lpstr>
      <vt:lpstr>challenges.</vt:lpstr>
      <vt:lpstr>utilization of course material.</vt:lpstr>
      <vt:lpstr>future developments.</vt:lpstr>
      <vt:lpstr>game demo.</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Dialogue systems V23 Project: Dialogue-based Game</dc:title>
  <dc:creator>Viktoria Filippatou</dc:creator>
  <cp:lastModifiedBy>Viktoria Filippatou</cp:lastModifiedBy>
  <cp:revision>2</cp:revision>
  <dcterms:created xsi:type="dcterms:W3CDTF">2023-03-22T16:29:39Z</dcterms:created>
  <dcterms:modified xsi:type="dcterms:W3CDTF">2023-03-24T16:54:01Z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0x010100BA04B1076EE0B64F9C6C2033F9B3B7F5</vt:lpwstr>
  </property>
</Properties>
</file>